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4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11/21/2024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 (Pretty much done)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F1D9F-1DDC-B92F-48DD-CBF5D18743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9480"/>
            <a:ext cx="12192000" cy="4339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EEB633-3A66-5138-7BBF-9FC6FE896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50954"/>
            <a:ext cx="12192000" cy="547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5603B-81AF-D7F3-F59A-D6D7E2B986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83" y="989480"/>
            <a:ext cx="12019721" cy="58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Gantt </a:t>
            </a:r>
            <a:r>
              <a:rPr lang="en-US"/>
              <a:t>Chart 11/21/2024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A200B-D9E8-CD74-43F5-5CE891271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53848"/>
            <a:ext cx="12192000" cy="59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535" y="221659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Calibri Light" panose="020F0302020204030204"/>
                <a:cs typeface="Calibri Light" panose="020F0302020204030204"/>
              </a:rPr>
              <a:t>Main Menu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791A7-AFCB-114B-C351-44DF6E86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422"/>
            <a:ext cx="6588755" cy="601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F4355-EF7E-DC55-040F-4E6B4DB7A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64" y="842421"/>
            <a:ext cx="6058995" cy="6015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DC10E-C7F5-2FEE-E071-7AA5533BF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81" y="768622"/>
            <a:ext cx="8236619" cy="6008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94749E-C569-5831-F15F-D489052D37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48640" y="768622"/>
            <a:ext cx="4504020" cy="5353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BA0DA-E67F-C18F-A228-AEB9C0EFA2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17" y="751442"/>
            <a:ext cx="11547218" cy="6106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19FFE-D510-B0CF-148D-76032DF7A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798" y="768622"/>
            <a:ext cx="1101184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8B685D-DB3A-D45A-5F41-45054D68BB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8267" y="735677"/>
            <a:ext cx="12085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</a:t>
            </a:r>
            <a:r>
              <a:rPr lang="en-US" sz="3300" dirty="0">
                <a:solidFill>
                  <a:srgbClr val="FFFFFF"/>
                </a:solidFill>
              </a:rPr>
              <a:t>11/21/2024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Helping with site design updates</a:t>
            </a:r>
          </a:p>
          <a:p>
            <a:pPr lvl="1"/>
            <a:r>
              <a:rPr lang="en-US" sz="1800" dirty="0"/>
              <a:t>Adding themes to the website</a:t>
            </a:r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Fixing small bugs</a:t>
            </a:r>
          </a:p>
          <a:p>
            <a:pPr lvl="1"/>
            <a:r>
              <a:rPr lang="en-US" sz="2000" dirty="0"/>
              <a:t>Working on updating the demo </a:t>
            </a:r>
            <a:r>
              <a:rPr lang="en-US" sz="2000" dirty="0" err="1"/>
              <a:t>sldies</a:t>
            </a:r>
            <a:endParaRPr lang="en-US" sz="2000" dirty="0"/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mobile site design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Finalizing backend</a:t>
            </a:r>
          </a:p>
          <a:p>
            <a:pPr lvl="1"/>
            <a:r>
              <a:rPr lang="en-US" sz="2000" dirty="0"/>
              <a:t>Adding themes to the website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Double checking issue with site deployment</a:t>
            </a:r>
            <a:endParaRPr lang="en-US" sz="2000" dirty="0"/>
          </a:p>
          <a:p>
            <a:r>
              <a:rPr lang="en-US" sz="2000" b="1" dirty="0"/>
              <a:t>Thuan Nguyen</a:t>
            </a:r>
          </a:p>
          <a:p>
            <a:pPr lvl="1"/>
            <a:r>
              <a:rPr lang="en-US" sz="2000" dirty="0"/>
              <a:t>Working on mobile site design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customXml/itemProps2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336</Words>
  <Application>Microsoft Office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 (Pretty much done)</vt:lpstr>
      <vt:lpstr>Gantt Chart 11/21/2024</vt:lpstr>
      <vt:lpstr>Main Menu Page</vt:lpstr>
      <vt:lpstr>What Everyone is Working on - week 11/21/2024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40</cp:revision>
  <dcterms:created xsi:type="dcterms:W3CDTF">2021-01-26T03:54:19Z</dcterms:created>
  <dcterms:modified xsi:type="dcterms:W3CDTF">2024-11-22T04:19:31Z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